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How to Prepare for a Job Interview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英文四 </a:t>
            </a:r>
            <a:r>
              <a:rPr lang="en-US" altLang="zh-TW" dirty="0" smtClean="0"/>
              <a:t>971002201 </a:t>
            </a:r>
            <a:r>
              <a:rPr lang="zh-TW" altLang="en-US" dirty="0" smtClean="0"/>
              <a:t>吳沛彊</a:t>
            </a:r>
            <a:endParaRPr lang="zh-TW" altLang="en-US" dirty="0"/>
          </a:p>
        </p:txBody>
      </p:sp>
      <p:pic>
        <p:nvPicPr>
          <p:cNvPr id="1028" name="Picture 4" descr="http://www.dreamstime.com/job-interview-thumb15791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90030"/>
            <a:ext cx="3277680" cy="24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3.hubimg.com/u/807126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89" y="0"/>
            <a:ext cx="2651710" cy="19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opernicus-usa.com/images/professio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63888" cy="22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6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Be </a:t>
            </a:r>
            <a:r>
              <a:rPr lang="en-US" altLang="zh-TW" dirty="0" smtClean="0"/>
              <a:t>prepared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Job Interview = Test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098" name="Picture 2" descr="http://www.interviewcrest.com/job-interview-skills_2_3114463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48" y="-7113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asonstaples.com/blog/wp-content/uploads/2012/01/test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" y="3933056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mmedia.files.wordpress.com/2011/02/test-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41" y="3761656"/>
            <a:ext cx="3500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8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Dress </a:t>
            </a:r>
            <a:r>
              <a:rPr lang="en-US" altLang="zh-TW" dirty="0" smtClean="0"/>
              <a:t>Professionally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Plan Everything Ahead of Time</a:t>
            </a:r>
          </a:p>
          <a:p>
            <a:r>
              <a:rPr lang="en-US" altLang="zh-TW" dirty="0" smtClean="0"/>
              <a:t>One Good Suite to Wear</a:t>
            </a:r>
          </a:p>
          <a:p>
            <a:r>
              <a:rPr lang="en-US" altLang="zh-TW" dirty="0" smtClean="0"/>
              <a:t>Look Polished and Professional</a:t>
            </a:r>
            <a:endParaRPr lang="zh-TW" altLang="en-US" dirty="0"/>
          </a:p>
        </p:txBody>
      </p:sp>
      <p:pic>
        <p:nvPicPr>
          <p:cNvPr id="5" name="Picture 2" descr="http://www.jobinterviewtechniques.net/images/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3" y="3707853"/>
            <a:ext cx="50298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pmconsultant.org/wp-content/uploads/2011/06/Real-Estate-Profession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5749"/>
            <a:ext cx="4154998" cy="31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9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Research the Company 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Search Engines</a:t>
            </a:r>
          </a:p>
          <a:p>
            <a:r>
              <a:rPr lang="en-US" altLang="zh-TW" dirty="0" smtClean="0"/>
              <a:t>Use Connections for Inside Knowledge</a:t>
            </a:r>
          </a:p>
        </p:txBody>
      </p:sp>
      <p:pic>
        <p:nvPicPr>
          <p:cNvPr id="2052" name="Picture 4" descr="http://www.mysmartrend.com/files/images/logos/G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_Rtlo3JCUIKI/TFav4XoRtSI/AAAAAAAAAz0/ra5eVzX6k8k/s1600/icon_face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26" y="2789084"/>
            <a:ext cx="2641475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_HBZhYjANT6I/TBVlINQWMII/AAAAAAAAASM/DtP3bjT_2y8/s1600/Linked-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9495"/>
            <a:ext cx="4920481" cy="13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Plan for the Interview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Logistics Management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(Time, Location, Transportation, Cost)</a:t>
            </a:r>
          </a:p>
          <a:p>
            <a:r>
              <a:rPr lang="en-US" altLang="zh-TW" dirty="0" smtClean="0"/>
              <a:t>Print out Extra Copies of </a:t>
            </a:r>
          </a:p>
          <a:p>
            <a:pPr marL="0" indent="0">
              <a:buNone/>
            </a:pPr>
            <a:r>
              <a:rPr lang="en-US" altLang="zh-TW" dirty="0"/>
              <a:t> 	</a:t>
            </a:r>
            <a:r>
              <a:rPr lang="en-US" altLang="zh-TW" dirty="0" smtClean="0"/>
              <a:t>Resumes </a:t>
            </a:r>
            <a:r>
              <a:rPr lang="en-US" altLang="zh-TW" dirty="0"/>
              <a:t>&amp; </a:t>
            </a:r>
            <a:r>
              <a:rPr lang="en-US" altLang="zh-TW" dirty="0" smtClean="0"/>
              <a:t>References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  <p:pic>
        <p:nvPicPr>
          <p:cNvPr id="6146" name="Picture 2" descr="http://2008.dahe.cn/ayyy/W020080320429442816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7204"/>
            <a:ext cx="35349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conshock.com/img/toolbar-icons-stroke-transpor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28697"/>
            <a:ext cx="4392488" cy="30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7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Practice Interviewing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Mock Interview</a:t>
            </a:r>
          </a:p>
          <a:p>
            <a:r>
              <a:rPr lang="en-US" altLang="zh-TW" dirty="0" smtClean="0"/>
              <a:t>Typical Questions/ Creative Questions</a:t>
            </a:r>
          </a:p>
          <a:p>
            <a:r>
              <a:rPr lang="en-US" altLang="zh-TW" dirty="0" smtClean="0"/>
              <a:t>The Art of Expression</a:t>
            </a:r>
            <a:endParaRPr lang="zh-TW" altLang="en-US" dirty="0"/>
          </a:p>
        </p:txBody>
      </p:sp>
      <p:pic>
        <p:nvPicPr>
          <p:cNvPr id="4" name="Picture 6" descr="http://www.esquire.com/cm/esquire/images/1I/esq-handshake-061909-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3126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et-employed.org/wp-content/uploads/2010/11/Pic-Job-Int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" y="3392152"/>
            <a:ext cx="3049947" cy="34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1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</Words>
  <Application>Microsoft Office PowerPoint</Application>
  <PresentationFormat>如螢幕大小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How to Prepare for a Job Interview</vt:lpstr>
      <vt:lpstr>Be prepared</vt:lpstr>
      <vt:lpstr>Dress Professionally</vt:lpstr>
      <vt:lpstr>Research the Company  </vt:lpstr>
      <vt:lpstr>Plan for the Interview</vt:lpstr>
      <vt:lpstr>Practice Interviewing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for a Job Interview</dc:title>
  <dc:creator>user</dc:creator>
  <cp:lastModifiedBy>user</cp:lastModifiedBy>
  <cp:revision>11</cp:revision>
  <dcterms:created xsi:type="dcterms:W3CDTF">2012-03-26T03:12:16Z</dcterms:created>
  <dcterms:modified xsi:type="dcterms:W3CDTF">2012-03-26T04:35:27Z</dcterms:modified>
</cp:coreProperties>
</file>